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</p:sldMasterIdLst>
  <p:notesMasterIdLst>
    <p:notesMasterId r:id="rId25"/>
  </p:notesMasterIdLst>
  <p:sldIdLst>
    <p:sldId id="276" r:id="rId3"/>
    <p:sldId id="268" r:id="rId4"/>
    <p:sldId id="269" r:id="rId5"/>
    <p:sldId id="256" r:id="rId6"/>
    <p:sldId id="259" r:id="rId7"/>
    <p:sldId id="270" r:id="rId8"/>
    <p:sldId id="257" r:id="rId9"/>
    <p:sldId id="271" r:id="rId10"/>
    <p:sldId id="272" r:id="rId11"/>
    <p:sldId id="261" r:id="rId12"/>
    <p:sldId id="262" r:id="rId13"/>
    <p:sldId id="273" r:id="rId14"/>
    <p:sldId id="260" r:id="rId15"/>
    <p:sldId id="274" r:id="rId16"/>
    <p:sldId id="263" r:id="rId17"/>
    <p:sldId id="264" r:id="rId18"/>
    <p:sldId id="265" r:id="rId19"/>
    <p:sldId id="275" r:id="rId20"/>
    <p:sldId id="266" r:id="rId21"/>
    <p:sldId id="267" r:id="rId22"/>
    <p:sldId id="258" r:id="rId23"/>
    <p:sldId id="277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DA7244-2A0E-44B4-9988-EF2BBBB402C0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D3A67-FB3F-4BE2-8072-30EBF75288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54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0AF2573-EF2B-4AB1-99EA-E647D85F4734}" type="slidenum">
              <a:rPr lang="en-US" b="0" smtClean="0"/>
              <a:pPr eaLnBrk="1" hangingPunct="1"/>
              <a:t>2</a:t>
            </a:fld>
            <a:endParaRPr lang="en-US" b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040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7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9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1"/>
            <a:ext cx="4829287" cy="48947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76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630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307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276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6444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7069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411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039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5205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585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7BC31-D7C2-4871-BF37-6EA61146175A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E44FF-5ED0-4D95-A1D9-170A2076F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891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6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9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09802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2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2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2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47DB2-4CD3-4DD2-9412-C39C72C1BB92}" type="datetimeFigureOut">
              <a:rPr lang="en-US" smtClean="0"/>
              <a:t>10/7/2021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CB613-92ED-4137-AC5F-6BBE937255F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4" y="0"/>
            <a:ext cx="9120717" cy="693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355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E3F73E2-3A17-4A43-9DF4-5CC9624C2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54"/>
            <a:ext cx="9144000" cy="68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2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53" t="75555" r="47722" b="7273"/>
          <a:stretch/>
        </p:blipFill>
        <p:spPr>
          <a:xfrm>
            <a:off x="685800" y="533400"/>
            <a:ext cx="77724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10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78" t="71717" r="8706" b="7475"/>
          <a:stretch/>
        </p:blipFill>
        <p:spPr>
          <a:xfrm>
            <a:off x="533400" y="304800"/>
            <a:ext cx="80772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0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371600"/>
            <a:ext cx="8458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 2: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hỏi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bỏng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buFontTx/>
              <a:buChar char="-"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285750" indent="-285750">
              <a:buFontTx/>
              <a:buChar char="-"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96567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76200"/>
            <a:ext cx="9144000" cy="6934200"/>
            <a:chOff x="0" y="914400"/>
            <a:chExt cx="7297182" cy="423949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586"/>
            <a:stretch/>
          </p:blipFill>
          <p:spPr>
            <a:xfrm>
              <a:off x="0" y="914400"/>
              <a:ext cx="4864788" cy="421178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 b="38182"/>
            <a:stretch/>
          </p:blipFill>
          <p:spPr>
            <a:xfrm>
              <a:off x="4864788" y="914400"/>
              <a:ext cx="2432394" cy="42394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79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1752602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180449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6" t="72323" r="64239" b="7879"/>
          <a:stretch/>
        </p:blipFill>
        <p:spPr>
          <a:xfrm>
            <a:off x="304800" y="315191"/>
            <a:ext cx="82296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55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61" t="72929" r="36045" b="9091"/>
          <a:stretch/>
        </p:blipFill>
        <p:spPr>
          <a:xfrm>
            <a:off x="387927" y="914402"/>
            <a:ext cx="8229600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5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2" t="67273" r="6711" b="8484"/>
          <a:stretch/>
        </p:blipFill>
        <p:spPr>
          <a:xfrm>
            <a:off x="457200" y="457200"/>
            <a:ext cx="83058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0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2" y="1752602"/>
            <a:ext cx="5252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233701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7" t="17373" r="6996" b="45253"/>
          <a:stretch/>
        </p:blipFill>
        <p:spPr>
          <a:xfrm>
            <a:off x="914400" y="304800"/>
            <a:ext cx="77724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64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4" name="Oval 4"/>
          <p:cNvSpPr>
            <a:spLocks noChangeArrowheads="1"/>
          </p:cNvSpPr>
          <p:nvPr/>
        </p:nvSpPr>
        <p:spPr bwMode="auto">
          <a:xfrm>
            <a:off x="1359694" y="609600"/>
            <a:ext cx="6424612" cy="1295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3F7A7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5400" dirty="0" err="1">
                <a:solidFill>
                  <a:srgbClr val="0000FF"/>
                </a:solidFill>
              </a:rPr>
              <a:t>Tự</a:t>
            </a:r>
            <a:r>
              <a:rPr lang="en-US" sz="5400" dirty="0">
                <a:solidFill>
                  <a:srgbClr val="0000FF"/>
                </a:solidFill>
              </a:rPr>
              <a:t> </a:t>
            </a:r>
            <a:r>
              <a:rPr lang="en-US" sz="5400" dirty="0" err="1">
                <a:solidFill>
                  <a:srgbClr val="0000FF"/>
                </a:solidFill>
              </a:rPr>
              <a:t>nhiên</a:t>
            </a:r>
            <a:r>
              <a:rPr lang="en-US" sz="5400" dirty="0">
                <a:solidFill>
                  <a:srgbClr val="0000FF"/>
                </a:solidFill>
              </a:rPr>
              <a:t> </a:t>
            </a:r>
            <a:r>
              <a:rPr lang="en-US" sz="5400" dirty="0" err="1">
                <a:solidFill>
                  <a:srgbClr val="0000FF"/>
                </a:solidFill>
              </a:rPr>
              <a:t>và</a:t>
            </a:r>
            <a:r>
              <a:rPr lang="en-US" sz="5400" dirty="0">
                <a:solidFill>
                  <a:srgbClr val="0000FF"/>
                </a:solidFill>
              </a:rPr>
              <a:t> </a:t>
            </a:r>
            <a:r>
              <a:rPr lang="en-US" sz="5400" dirty="0" err="1">
                <a:solidFill>
                  <a:srgbClr val="0000FF"/>
                </a:solidFill>
              </a:rPr>
              <a:t>xã</a:t>
            </a:r>
            <a:r>
              <a:rPr lang="en-US" sz="5400" dirty="0">
                <a:solidFill>
                  <a:srgbClr val="0000FF"/>
                </a:solidFill>
              </a:rPr>
              <a:t> </a:t>
            </a:r>
            <a:r>
              <a:rPr lang="en-US" sz="5400" dirty="0" err="1">
                <a:solidFill>
                  <a:srgbClr val="0000FF"/>
                </a:solidFill>
              </a:rPr>
              <a:t>hội</a:t>
            </a:r>
            <a:endParaRPr lang="en-US" sz="5400" dirty="0">
              <a:solidFill>
                <a:srgbClr val="0000FF"/>
              </a:solidFill>
            </a:endParaRPr>
          </a:p>
        </p:txBody>
      </p:sp>
      <p:sp>
        <p:nvSpPr>
          <p:cNvPr id="107526" name="WordArt 6"/>
          <p:cNvSpPr>
            <a:spLocks noChangeArrowheads="1" noChangeShapeType="1" noTextEdit="1"/>
          </p:cNvSpPr>
          <p:nvPr/>
        </p:nvSpPr>
        <p:spPr bwMode="auto">
          <a:xfrm>
            <a:off x="3848100" y="3959225"/>
            <a:ext cx="1676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SGK/ 18</a:t>
            </a:r>
          </a:p>
        </p:txBody>
      </p:sp>
      <p:sp>
        <p:nvSpPr>
          <p:cNvPr id="107527" name="WordArt 7"/>
          <p:cNvSpPr>
            <a:spLocks noChangeArrowheads="1" noChangeShapeType="1" noTextEdit="1"/>
          </p:cNvSpPr>
          <p:nvPr/>
        </p:nvSpPr>
        <p:spPr bwMode="auto">
          <a:xfrm>
            <a:off x="381000" y="2133600"/>
            <a:ext cx="8382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Bài</a:t>
            </a:r>
            <a:r>
              <a:rPr lang="en-US" sz="3600" kern="10" dirty="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 4: An </a:t>
            </a:r>
            <a:r>
              <a:rPr lang="en-US" sz="3600" kern="10" dirty="0" err="1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toàn</a:t>
            </a:r>
            <a:r>
              <a:rPr lang="en-US" sz="3600" kern="10" dirty="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 </a:t>
            </a:r>
            <a:r>
              <a:rPr lang="en-US" sz="3600" kern="10" dirty="0" err="1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khi</a:t>
            </a:r>
            <a:r>
              <a:rPr lang="en-US" sz="3600" kern="10" dirty="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 </a:t>
            </a:r>
            <a:r>
              <a:rPr lang="en-US" sz="3600" kern="10" dirty="0" err="1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sử</a:t>
            </a:r>
            <a:r>
              <a:rPr lang="en-US" sz="3600" kern="10" dirty="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 </a:t>
            </a:r>
            <a:r>
              <a:rPr lang="en-US" sz="3600" kern="10" dirty="0" err="1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dụng</a:t>
            </a:r>
            <a:r>
              <a:rPr lang="en-US" sz="3600" kern="10" dirty="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 </a:t>
            </a:r>
            <a:r>
              <a:rPr lang="en-US" sz="3600" kern="10" dirty="0" err="1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đồ</a:t>
            </a:r>
            <a:r>
              <a:rPr lang="en-US" sz="3600" kern="10" dirty="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 </a:t>
            </a:r>
            <a:r>
              <a:rPr lang="en-US" sz="3600" kern="10" dirty="0" err="1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dùng</a:t>
            </a:r>
            <a:r>
              <a:rPr lang="en-US" sz="3600" kern="10" dirty="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 </a:t>
            </a:r>
            <a:r>
              <a:rPr lang="en-US" sz="3600" kern="10" dirty="0" err="1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trong</a:t>
            </a:r>
            <a:r>
              <a:rPr lang="en-US" sz="3600" kern="10" dirty="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 </a:t>
            </a:r>
            <a:r>
              <a:rPr lang="en-US" sz="3600" kern="10" dirty="0" err="1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33CC"/>
                </a:solidFill>
                <a:latin typeface="Arial"/>
                <a:cs typeface="Arial"/>
              </a:rPr>
              <a:t>nhà</a:t>
            </a:r>
            <a:endParaRPr lang="en-US" sz="3600" kern="10" dirty="0">
              <a:ln w="9525">
                <a:solidFill>
                  <a:srgbClr val="FF33CC"/>
                </a:solidFill>
                <a:round/>
                <a:headEnd/>
                <a:tailEnd/>
              </a:ln>
              <a:solidFill>
                <a:srgbClr val="FF33C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531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 animBg="1"/>
      <p:bldP spid="107526" grpId="0" animBg="1"/>
      <p:bldP spid="1075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47"/>
          <a:stretch/>
        </p:blipFill>
        <p:spPr>
          <a:xfrm>
            <a:off x="533400" y="741218"/>
            <a:ext cx="8153400" cy="558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86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543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xmlns="" id="{DB4B3ACB-1D9D-44AA-862B-CCE3387D0E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66" y="753994"/>
            <a:ext cx="7423242" cy="5567432"/>
          </a:xfrm>
        </p:spPr>
      </p:pic>
      <p:sp>
        <p:nvSpPr>
          <p:cNvPr id="5" name="TextBox 4"/>
          <p:cNvSpPr txBox="1"/>
          <p:nvPr/>
        </p:nvSpPr>
        <p:spPr>
          <a:xfrm rot="2157445">
            <a:off x="7585513" y="1324083"/>
            <a:ext cx="4347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6000" b="1">
                <a:solidFill>
                  <a:prstClr val="white"/>
                </a:solidFill>
                <a:latin typeface="Calibri" panose="020F0502020204030204"/>
              </a:rPr>
              <a:t>!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FEFA451-5B64-4320-9F82-746C385377E7}"/>
              </a:ext>
            </a:extLst>
          </p:cNvPr>
          <p:cNvGrpSpPr/>
          <p:nvPr/>
        </p:nvGrpSpPr>
        <p:grpSpPr>
          <a:xfrm>
            <a:off x="1213600" y="1719753"/>
            <a:ext cx="6716800" cy="3001908"/>
            <a:chOff x="1213600" y="1673715"/>
            <a:chExt cx="6716800" cy="300190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EAE64CBD-04D6-49DA-94BD-D0DE54E7F1C5}"/>
                </a:ext>
              </a:extLst>
            </p:cNvPr>
            <p:cNvSpPr/>
            <p:nvPr/>
          </p:nvSpPr>
          <p:spPr>
            <a:xfrm>
              <a:off x="1213600" y="1673715"/>
              <a:ext cx="6716800" cy="2720509"/>
            </a:xfrm>
            <a:prstGeom prst="rect">
              <a:avLst/>
            </a:prstGeom>
            <a:noFill/>
          </p:spPr>
          <p:txBody>
            <a:bodyPr spcFirstLastPara="1" wrap="none" lIns="91440" tIns="45720" rIns="91440" bIns="45720" numCol="1">
              <a:prstTxWarp prst="textArchUp">
                <a:avLst/>
              </a:prstTxWarp>
              <a:spAutoFit/>
            </a:bodyPr>
            <a:lstStyle/>
            <a:p>
              <a:pPr algn="ctr" defTabSz="457200">
                <a:defRPr/>
              </a:pPr>
              <a:r>
                <a:rPr lang="en-US" sz="5400" b="1" dirty="0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latin typeface="Calibri" panose="020F0502020204030204"/>
                </a:rPr>
                <a:t>TRÂN TRỌNG CẢM ƠN QUÝ THẦY CÔ! </a:t>
              </a:r>
              <a:r>
                <a:rPr lang="en-US" sz="5400" b="1" dirty="0" err="1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latin typeface="Calibri" panose="020F0502020204030204"/>
                </a:rPr>
                <a:t>Kính</a:t>
              </a:r>
              <a:r>
                <a:rPr lang="en-US" sz="5400" b="1" dirty="0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5400" b="1" dirty="0" err="1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latin typeface="Calibri" panose="020F0502020204030204"/>
                </a:rPr>
                <a:t>chúc</a:t>
              </a:r>
              <a:r>
                <a:rPr lang="en-US" sz="5400" b="1" dirty="0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5400" b="1" dirty="0" err="1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latin typeface="Calibri" panose="020F0502020204030204"/>
                </a:rPr>
                <a:t>sức</a:t>
              </a:r>
              <a:r>
                <a:rPr lang="en-US" sz="5400" b="1" dirty="0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latin typeface="Calibri" panose="020F0502020204030204"/>
                </a:rPr>
                <a:t> </a:t>
              </a:r>
              <a:r>
                <a:rPr lang="en-US" sz="5400" b="1" dirty="0" err="1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latin typeface="Calibri" panose="020F0502020204030204"/>
                </a:rPr>
                <a:t>khỏe</a:t>
              </a:r>
              <a:r>
                <a:rPr lang="en-US" sz="5400" b="1" dirty="0">
                  <a:ln w="22225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latin typeface="Calibri" panose="020F0502020204030204"/>
                </a:rPr>
                <a:t>!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F158D821-0E97-4697-A629-D861E86E9D8A}"/>
                </a:ext>
              </a:extLst>
            </p:cNvPr>
            <p:cNvSpPr/>
            <p:nvPr/>
          </p:nvSpPr>
          <p:spPr>
            <a:xfrm>
              <a:off x="1513734" y="2921297"/>
              <a:ext cx="6116546" cy="175432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defTabSz="457200">
                <a:defRPr/>
              </a:pPr>
              <a:r>
                <a:rPr lang="en-US" sz="5400" b="1" dirty="0" err="1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Cảm</a:t>
              </a:r>
              <a:r>
                <a:rPr lang="en-US" sz="5400" b="1" dirty="0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 </a:t>
              </a:r>
              <a:r>
                <a:rPr lang="en-US" sz="5400" b="1" dirty="0" err="1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ơn</a:t>
              </a:r>
              <a:r>
                <a:rPr lang="en-US" sz="5400" b="1" dirty="0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 </a:t>
              </a:r>
              <a:r>
                <a:rPr lang="en-US" sz="5400" b="1" dirty="0" err="1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các</a:t>
              </a:r>
              <a:r>
                <a:rPr lang="en-US" sz="5400" b="1" dirty="0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 </a:t>
              </a:r>
              <a:r>
                <a:rPr lang="en-US" sz="5400" b="1" dirty="0" err="1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em</a:t>
              </a:r>
              <a:r>
                <a:rPr lang="en-US" sz="5400" b="1" dirty="0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!</a:t>
              </a:r>
            </a:p>
            <a:p>
              <a:pPr algn="ctr" defTabSz="457200">
                <a:defRPr/>
              </a:pPr>
              <a:r>
                <a:rPr lang="en-US" sz="5400" b="1" dirty="0" err="1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Chúc</a:t>
              </a:r>
              <a:r>
                <a:rPr lang="en-US" sz="5400" b="1" dirty="0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 </a:t>
              </a:r>
              <a:r>
                <a:rPr lang="en-US" sz="5400" b="1" dirty="0" err="1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các</a:t>
              </a:r>
              <a:r>
                <a:rPr lang="en-US" sz="5400" b="1" dirty="0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 </a:t>
              </a:r>
              <a:r>
                <a:rPr lang="en-US" sz="5400" b="1" dirty="0" err="1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em</a:t>
              </a:r>
              <a:r>
                <a:rPr lang="en-US" sz="5400" b="1" dirty="0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 </a:t>
              </a:r>
              <a:r>
                <a:rPr lang="en-US" sz="5400" b="1" dirty="0" err="1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học</a:t>
              </a:r>
              <a:r>
                <a:rPr lang="en-US" sz="5400" b="1" dirty="0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 </a:t>
              </a:r>
              <a:r>
                <a:rPr lang="en-US" sz="5400" b="1" dirty="0" err="1">
                  <a:ln w="6600">
                    <a:solidFill>
                      <a:srgbClr val="ED7D31"/>
                    </a:solidFill>
                    <a:prstDash val="solid"/>
                  </a:ln>
                  <a:solidFill>
                    <a:prstClr val="black"/>
                  </a:solidFill>
                  <a:effectLst>
                    <a:outerShdw dist="38100" dir="2700000" algn="tl" rotWithShape="0">
                      <a:srgbClr val="ED7D31"/>
                    </a:outerShdw>
                  </a:effectLst>
                  <a:latin typeface="Calibri" panose="020F0502020204030204"/>
                </a:rPr>
                <a:t>giỏi</a:t>
              </a:r>
              <a:endParaRPr lang="en-US" sz="54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prstClr val="black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066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838202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nhọn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đình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79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219200" y="762002"/>
            <a:ext cx="6839982" cy="4793673"/>
            <a:chOff x="457200" y="762000"/>
            <a:chExt cx="6839982" cy="479367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101"/>
            <a:stretch/>
          </p:blipFill>
          <p:spPr>
            <a:xfrm>
              <a:off x="457200" y="762000"/>
              <a:ext cx="4864788" cy="479367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398" b="30909"/>
            <a:stretch/>
          </p:blipFill>
          <p:spPr>
            <a:xfrm>
              <a:off x="5321988" y="762000"/>
              <a:ext cx="1975194" cy="47382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008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17" t="78586" r="21521" b="7676"/>
          <a:stretch/>
        </p:blipFill>
        <p:spPr>
          <a:xfrm>
            <a:off x="304800" y="914400"/>
            <a:ext cx="8153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5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505591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nhọn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toàn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70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59" t="13131" r="10698" b="32121"/>
          <a:stretch/>
        </p:blipFill>
        <p:spPr>
          <a:xfrm>
            <a:off x="2133601" y="0"/>
            <a:ext cx="4898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2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828800"/>
            <a:ext cx="8001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nhọn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cẩn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thận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đứt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814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1219200"/>
            <a:ext cx="754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đứt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sắc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nhọn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?  </a:t>
            </a:r>
          </a:p>
        </p:txBody>
      </p:sp>
    </p:spTree>
    <p:extLst>
      <p:ext uri="{BB962C8B-B14F-4D97-AF65-F5344CB8AC3E}">
        <p14:creationId xmlns:p14="http://schemas.microsoft.com/office/powerpoint/2010/main" val="424551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</TotalTime>
  <Words>191</Words>
  <Application>Microsoft Office PowerPoint</Application>
  <PresentationFormat>On-screen Show (4:3)</PresentationFormat>
  <Paragraphs>18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Arial Black</vt:lpstr>
      <vt:lpstr>Calibri</vt:lpstr>
      <vt:lpstr>Calibri Light</vt:lpstr>
      <vt:lpstr>Georgia</vt:lpstr>
      <vt:lpstr>Times New Roman</vt:lpstr>
      <vt:lpstr>Trebuchet MS</vt:lpstr>
      <vt:lpstr>Slipstream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ThienIT</dc:creator>
  <cp:lastModifiedBy>STD_DELL</cp:lastModifiedBy>
  <cp:revision>22</cp:revision>
  <dcterms:created xsi:type="dcterms:W3CDTF">2020-08-09T14:51:21Z</dcterms:created>
  <dcterms:modified xsi:type="dcterms:W3CDTF">2021-10-07T13:35:56Z</dcterms:modified>
</cp:coreProperties>
</file>